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au plan local.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DHIS2 étant +open source, vous pouvez donc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